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>
      <p:ext uri="{19B8F6BF-5375-455C-9EA6-DF929625EA0E}">
        <p15:presenceInfo xmlns:p15="http://schemas.microsoft.com/office/powerpoint/2012/main" userId="S-1-5-21-1886169037-697132945-400449928-68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6391" autoAdjust="0"/>
  </p:normalViewPr>
  <p:slideViewPr>
    <p:cSldViewPr>
      <p:cViewPr>
        <p:scale>
          <a:sx n="125" d="100"/>
          <a:sy n="125" d="100"/>
        </p:scale>
        <p:origin x="1214" y="-3470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48" cy="49783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1"/>
            <a:ext cx="2945448" cy="49783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4" tIns="45652" rIns="91304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8"/>
            <a:ext cx="5437506" cy="3908187"/>
          </a:xfrm>
          <a:prstGeom prst="rect">
            <a:avLst/>
          </a:prstGeom>
        </p:spPr>
        <p:txBody>
          <a:bodyPr vert="horz" lIns="91304" tIns="45652" rIns="91304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783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783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7"/>
            <a:ext cx="6858000" cy="12005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824" y="251520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幼児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教育・保育の無償化について</a:t>
            </a:r>
          </a:p>
        </p:txBody>
      </p:sp>
      <p:sp>
        <p:nvSpPr>
          <p:cNvPr id="343" name="角丸四角形 342"/>
          <p:cNvSpPr/>
          <p:nvPr/>
        </p:nvSpPr>
        <p:spPr>
          <a:xfrm>
            <a:off x="73133" y="1491000"/>
            <a:ext cx="6713518" cy="7329472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　無償化の対象となるためには、お住まいの</a:t>
            </a:r>
            <a:r>
              <a:rPr kumimoji="1"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市区町村から「保育の</a:t>
            </a:r>
            <a:endParaRPr kumimoji="1"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必要性の認定」を受ける必要があります。</a:t>
            </a:r>
            <a:endParaRPr kumimoji="1"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（注１）認可外保育施設は、認可保育所に入れず、やむを得ず利用される方がいらっしゃることを踏まえ、無償化の対象となりました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。認可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保育所や認定こども園等を利用できていない方が対象となります。</a:t>
            </a:r>
            <a:endParaRPr kumimoji="1"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（注２）「保育の必要性の認定」の要件については、就労等の要件（認可保育所の利用と同等の要件）がありますので、詳しくはお住まいの市区町村にご確認ください。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（注３）認可保育所等に申し込みをした方で、既に認定を受けている方については、改めての認定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は不要です。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　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３歳児クラスから５歳児クラスまでの子どもたちは、月額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０歳児クラスから２歳児クラスまでの住民税非課税世帯の子どもたちは月額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（注）お住まいの市区町村の所定の請求書に必要事項を記載し、施設が発行する領収証等を添付して、お住まいの市区町村に申請することが必要です。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　都道府県等に届出をした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</a:t>
            </a:r>
            <a:endParaRPr lang="en-US" altLang="ja-JP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（一般的な認可外保育施設や、地方自治体独自の認証保育施設、ベビーシッター、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認可外の事業所内保育所等）        　　　　　　　　     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に加え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  <a:spcBef>
                <a:spcPts val="3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一時預かり事業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病児保育事業</a:t>
            </a:r>
            <a:endParaRPr lang="en-US" altLang="ja-JP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ファミリー・サポート・センター事業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が対象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）無償化の対象となる認可外保育施設は、都道府県等に届出を行い、国が定める基準を満たすことが必要ですが、現在基準を満たしていない施設がこれから基準を満たすため、５年間の猶予期間を設けています。５年間の猶予期間中、対象施設の範囲が市区町村によって異なる場合があります。お住まいの市区町村にご確認くださ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6245" y="93156"/>
            <a:ext cx="1739843" cy="4951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認可外保育施設を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利用している方へ</a:t>
            </a:r>
          </a:p>
        </p:txBody>
      </p:sp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4924" y="7169507"/>
            <a:ext cx="6464294" cy="1866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問い合わせ先：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お近くの認可外保育施設に関する情報について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lvl="1"/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埼玉県　</a:t>
            </a:r>
            <a:r>
              <a:rPr lang="ja-JP" altLang="en-US" sz="13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福祉部　こども支援課　保育政策担当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：０４８－８３０－３３２８</a:t>
            </a: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無償化の給付や保育の必要性の認定の手続について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lvl="1"/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北本市　こども健康部　保育課　保育担当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：０４８－５９４－５５３８（直通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085960" y="539552"/>
            <a:ext cx="1063120" cy="480614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08920" y="1074854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461030" y="3739233"/>
            <a:ext cx="1164266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149712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875355" y="1722858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336811"/>
            <a:ext cx="6464295" cy="1631216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保育の必要性の認定を受けていない場合、まず、市区町村に申請が必要です。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請求・支払いの時期など、手続の詳細については、お住まいの市区町村に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ご確認ください。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施設によって、手続きが異なる場合があります。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無償化の対象は保育料です。通園送迎費、食材料費、行事費などは、これ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81115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④施設等利用費の請求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⑤施設等利用費の支払い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340768" y="1426426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484784" y="2057318"/>
            <a:ext cx="129293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②利用料の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692696" y="1015906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89863" y="1400643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64904" y="2475057"/>
            <a:ext cx="128629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③領収証等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2053</TotalTime>
  <Words>587</Words>
  <Application>Microsoft Office PowerPoint</Application>
  <PresentationFormat>画面に合わせる (4:3)</PresentationFormat>
  <Paragraphs>46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急式 優枝</dc:creator>
  <cp:lastModifiedBy>Administrator</cp:lastModifiedBy>
  <cp:revision>8</cp:revision>
  <cp:lastPrinted>2020-02-21T04:49:03Z</cp:lastPrinted>
  <dcterms:created xsi:type="dcterms:W3CDTF">2018-11-02T04:10:29Z</dcterms:created>
  <dcterms:modified xsi:type="dcterms:W3CDTF">2025-04-07T07:52:20Z</dcterms:modified>
</cp:coreProperties>
</file>