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1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B8C5"/>
    <a:srgbClr val="E22882"/>
    <a:srgbClr val="C2C2C2"/>
    <a:srgbClr val="FFFFFF"/>
    <a:srgbClr val="FAFAFA"/>
    <a:srgbClr val="FF4646"/>
    <a:srgbClr val="C82D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09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E90F3-49E4-4D72-96B1-AD55C8E71911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BD063-0D9B-4220-B297-2BCF090E47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035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3CF0-DCE3-4956-BEC8-B8A2860EF5BC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BEF2-76AB-438F-A2C1-A77986C3C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63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3CF0-DCE3-4956-BEC8-B8A2860EF5BC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BEF2-76AB-438F-A2C1-A77986C3C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6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3CF0-DCE3-4956-BEC8-B8A2860EF5BC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BEF2-76AB-438F-A2C1-A77986C3C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091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3CF0-DCE3-4956-BEC8-B8A2860EF5BC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BEF2-76AB-438F-A2C1-A77986C3C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846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3CF0-DCE3-4956-BEC8-B8A2860EF5BC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BEF2-76AB-438F-A2C1-A77986C3C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6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3CF0-DCE3-4956-BEC8-B8A2860EF5BC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BEF2-76AB-438F-A2C1-A77986C3C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597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3CF0-DCE3-4956-BEC8-B8A2860EF5BC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BEF2-76AB-438F-A2C1-A77986C3C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79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3CF0-DCE3-4956-BEC8-B8A2860EF5BC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BEF2-76AB-438F-A2C1-A77986C3C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91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3CF0-DCE3-4956-BEC8-B8A2860EF5BC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BEF2-76AB-438F-A2C1-A77986C3C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10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3CF0-DCE3-4956-BEC8-B8A2860EF5BC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BEF2-76AB-438F-A2C1-A77986C3C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569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13CF0-DCE3-4956-BEC8-B8A2860EF5BC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BEF2-76AB-438F-A2C1-A77986C3C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86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13CF0-DCE3-4956-BEC8-B8A2860EF5BC}" type="datetimeFigureOut">
              <a:rPr kumimoji="1" lang="ja-JP" altLang="en-US" smtClean="0"/>
              <a:t>2020/7/10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2BEF2-76AB-438F-A2C1-A77986C3C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53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981" y="1049676"/>
            <a:ext cx="1463167" cy="2420322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883" y="1050734"/>
            <a:ext cx="1440494" cy="2367745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pic>
        <p:nvPicPr>
          <p:cNvPr id="61" name="図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003" y="1042474"/>
            <a:ext cx="1441411" cy="2360189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</p:pic>
      <p:sp>
        <p:nvSpPr>
          <p:cNvPr id="30" name="正方形/長方形 29"/>
          <p:cNvSpPr/>
          <p:nvPr/>
        </p:nvSpPr>
        <p:spPr>
          <a:xfrm>
            <a:off x="6369875" y="222742"/>
            <a:ext cx="1792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</a:t>
            </a:r>
            <a:r>
              <a:rPr lang="en-US" altLang="ja-JP" sz="5400" b="0" u="sng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</a:t>
            </a:r>
            <a:endParaRPr lang="ja-JP" altLang="en-US" sz="5400" b="0" u="sng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733104" y="516331"/>
            <a:ext cx="2457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latin typeface="+mn-ea"/>
              </a:rPr>
              <a:t>Wi-Fi</a:t>
            </a:r>
            <a:r>
              <a:rPr kumimoji="1" lang="ja-JP" altLang="en-US" sz="1000" b="1" dirty="0" smtClean="0">
                <a:latin typeface="+mn-ea"/>
              </a:rPr>
              <a:t>を「</a:t>
            </a:r>
            <a:r>
              <a:rPr kumimoji="1" lang="en-US" altLang="ja-JP" sz="1000" b="1" dirty="0" smtClean="0">
                <a:latin typeface="+mn-ea"/>
              </a:rPr>
              <a:t>on</a:t>
            </a:r>
            <a:r>
              <a:rPr kumimoji="1" lang="ja-JP" altLang="en-US" sz="1000" b="1" dirty="0" smtClean="0">
                <a:latin typeface="+mn-ea"/>
              </a:rPr>
              <a:t>」にし、</a:t>
            </a:r>
            <a:endParaRPr kumimoji="1" lang="en-US" altLang="ja-JP" sz="1000" b="1" dirty="0" smtClean="0">
              <a:latin typeface="+mn-ea"/>
            </a:endParaRPr>
          </a:p>
          <a:p>
            <a:r>
              <a:rPr kumimoji="1" lang="ja-JP" altLang="en-US" sz="1000" b="1" dirty="0" smtClean="0">
                <a:latin typeface="+mn-ea"/>
              </a:rPr>
              <a:t>対象の</a:t>
            </a:r>
            <a:r>
              <a:rPr kumimoji="1" lang="en-US" altLang="ja-JP" sz="1000" b="1" dirty="0" smtClean="0">
                <a:latin typeface="+mn-ea"/>
              </a:rPr>
              <a:t>SSID</a:t>
            </a:r>
            <a:r>
              <a:rPr kumimoji="1" lang="ja-JP" altLang="en-US" sz="1000" b="1" dirty="0" smtClean="0">
                <a:latin typeface="+mn-ea"/>
              </a:rPr>
              <a:t>を選択します。</a:t>
            </a:r>
            <a:endParaRPr kumimoji="1" lang="ja-JP" altLang="en-US" sz="1000" b="1" dirty="0">
              <a:latin typeface="+mn-ea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29765" y="2152599"/>
            <a:ext cx="257600" cy="325495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8091" y="2152600"/>
            <a:ext cx="257600" cy="325495"/>
          </a:xfrm>
          <a:prstGeom prst="rect">
            <a:avLst/>
          </a:prstGeom>
        </p:spPr>
      </p:pic>
      <p:sp>
        <p:nvSpPr>
          <p:cNvPr id="33" name="正方形/長方形 32"/>
          <p:cNvSpPr/>
          <p:nvPr/>
        </p:nvSpPr>
        <p:spPr>
          <a:xfrm>
            <a:off x="1711337" y="211258"/>
            <a:ext cx="1792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0" u="sng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        </a:t>
            </a:r>
            <a:endParaRPr lang="ja-JP" altLang="en-US" sz="5400" b="0" u="sng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114569" y="543789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/>
              <a:t>ホーム画面から</a:t>
            </a:r>
            <a:endParaRPr kumimoji="1" lang="en-US" altLang="ja-JP" sz="1000" b="1" dirty="0" smtClean="0"/>
          </a:p>
          <a:p>
            <a:r>
              <a:rPr kumimoji="1" lang="ja-JP" altLang="en-US" sz="1000" b="1" dirty="0" smtClean="0"/>
              <a:t>設定を開きます。</a:t>
            </a:r>
            <a:endParaRPr kumimoji="1" lang="ja-JP" altLang="en-US" sz="1000" b="1" dirty="0"/>
          </a:p>
        </p:txBody>
      </p:sp>
      <p:sp>
        <p:nvSpPr>
          <p:cNvPr id="39" name="正方形/長方形 38"/>
          <p:cNvSpPr/>
          <p:nvPr/>
        </p:nvSpPr>
        <p:spPr>
          <a:xfrm>
            <a:off x="4020872" y="211258"/>
            <a:ext cx="1792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b="0" u="sng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        </a:t>
            </a:r>
            <a:endParaRPr lang="ja-JP" altLang="en-US" sz="5400" b="0" u="sng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6342402" y="2663107"/>
            <a:ext cx="52536" cy="947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下矢印 58"/>
          <p:cNvSpPr/>
          <p:nvPr/>
        </p:nvSpPr>
        <p:spPr>
          <a:xfrm rot="1867646" flipH="1">
            <a:off x="2894058" y="2105577"/>
            <a:ext cx="160435" cy="270585"/>
          </a:xfrm>
          <a:prstGeom prst="downArrow">
            <a:avLst>
              <a:gd name="adj1" fmla="val 42351"/>
              <a:gd name="adj2" fmla="val 84190"/>
            </a:avLst>
          </a:prstGeom>
          <a:solidFill>
            <a:srgbClr val="E22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角丸四角形 59"/>
          <p:cNvSpPr/>
          <p:nvPr/>
        </p:nvSpPr>
        <p:spPr>
          <a:xfrm>
            <a:off x="2575898" y="2368260"/>
            <a:ext cx="320289" cy="319592"/>
          </a:xfrm>
          <a:prstGeom prst="roundRect">
            <a:avLst/>
          </a:prstGeom>
          <a:noFill/>
          <a:ln w="28575">
            <a:solidFill>
              <a:srgbClr val="E228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9" name="図 8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2385" y="5031876"/>
            <a:ext cx="257600" cy="325495"/>
          </a:xfrm>
          <a:prstGeom prst="rect">
            <a:avLst/>
          </a:prstGeom>
        </p:spPr>
      </p:pic>
      <p:sp>
        <p:nvSpPr>
          <p:cNvPr id="91" name="テキスト ボックス 90"/>
          <p:cNvSpPr txBox="1"/>
          <p:nvPr/>
        </p:nvSpPr>
        <p:spPr>
          <a:xfrm>
            <a:off x="4437796" y="543856"/>
            <a:ext cx="18742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 smtClean="0"/>
              <a:t>Wi-Fi</a:t>
            </a:r>
            <a:r>
              <a:rPr kumimoji="1" lang="ja-JP" altLang="en-US" sz="1000" b="1" dirty="0" smtClean="0"/>
              <a:t>の設定画面を開きます。</a:t>
            </a:r>
            <a:endParaRPr kumimoji="1" lang="ja-JP" altLang="en-US" sz="1000" b="1" dirty="0"/>
          </a:p>
        </p:txBody>
      </p:sp>
      <p:pic>
        <p:nvPicPr>
          <p:cNvPr id="80" name="図 7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69" b="30107"/>
          <a:stretch/>
        </p:blipFill>
        <p:spPr>
          <a:xfrm>
            <a:off x="1782030" y="4137098"/>
            <a:ext cx="1516465" cy="2269973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81" name="正方形/長方形 80"/>
          <p:cNvSpPr/>
          <p:nvPr/>
        </p:nvSpPr>
        <p:spPr>
          <a:xfrm>
            <a:off x="6389881" y="3280233"/>
            <a:ext cx="1792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</a:t>
            </a:r>
            <a:r>
              <a:rPr lang="en-US" altLang="ja-JP" sz="5400" b="0" u="sng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</a:t>
            </a:r>
            <a:endParaRPr lang="ja-JP" altLang="en-US" sz="5400" b="0" u="sng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6784696" y="3501813"/>
            <a:ext cx="14040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 smtClean="0"/>
              <a:t>接続が完了しました。</a:t>
            </a:r>
            <a:endParaRPr kumimoji="1" lang="en-US" altLang="ja-JP" sz="1000" b="1" dirty="0" smtClean="0"/>
          </a:p>
          <a:p>
            <a:r>
              <a:rPr kumimoji="1" lang="ja-JP" altLang="en-US" sz="1000" b="1" dirty="0" smtClean="0"/>
              <a:t>インターネットを</a:t>
            </a:r>
            <a:endParaRPr kumimoji="1" lang="en-US" altLang="ja-JP" sz="1000" b="1" dirty="0" smtClean="0"/>
          </a:p>
          <a:p>
            <a:r>
              <a:rPr kumimoji="1" lang="ja-JP" altLang="en-US" sz="1000" b="1" dirty="0" smtClean="0"/>
              <a:t>お楽しみください。</a:t>
            </a:r>
            <a:endParaRPr kumimoji="1" lang="en-US" altLang="ja-JP" sz="1000" b="1" dirty="0" smtClean="0"/>
          </a:p>
        </p:txBody>
      </p:sp>
      <p:sp>
        <p:nvSpPr>
          <p:cNvPr id="83" name="正方形/長方形 82"/>
          <p:cNvSpPr/>
          <p:nvPr/>
        </p:nvSpPr>
        <p:spPr>
          <a:xfrm>
            <a:off x="1711337" y="3274038"/>
            <a:ext cx="1792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</a:t>
            </a:r>
            <a:r>
              <a:rPr lang="ja-JP" altLang="en-US" sz="5400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</a:t>
            </a:r>
            <a:r>
              <a:rPr lang="en-US" altLang="ja-JP" sz="5400" b="0" u="sng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</a:t>
            </a:r>
            <a:endParaRPr lang="ja-JP" altLang="en-US" sz="5400" b="0" u="sng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4020872" y="3274038"/>
            <a:ext cx="1792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54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</a:t>
            </a:r>
            <a:r>
              <a:rPr lang="en-US" altLang="ja-JP" sz="5400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</a:t>
            </a:r>
            <a:r>
              <a:rPr lang="en-US" altLang="ja-JP" sz="5400" b="0" u="sng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</a:t>
            </a:r>
            <a:endParaRPr lang="ja-JP" altLang="en-US" sz="5400" b="0" u="sng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353789" y="3517601"/>
            <a:ext cx="198002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/>
              <a:t>利用規約に同意頂けましたら、</a:t>
            </a:r>
            <a:endParaRPr kumimoji="1" lang="en-US" altLang="ja-JP" sz="1000" b="1" dirty="0" smtClean="0"/>
          </a:p>
          <a:p>
            <a:r>
              <a:rPr kumimoji="1" lang="ja-JP" altLang="en-US" sz="1000" b="1" dirty="0" smtClean="0"/>
              <a:t>「インターネットに接続する」</a:t>
            </a:r>
            <a:endParaRPr kumimoji="1" lang="en-US" altLang="ja-JP" sz="1000" b="1" dirty="0" smtClean="0"/>
          </a:p>
          <a:p>
            <a:r>
              <a:rPr kumimoji="1" lang="ja-JP" altLang="en-US" sz="1000" b="1" dirty="0"/>
              <a:t>ボタン</a:t>
            </a:r>
            <a:r>
              <a:rPr kumimoji="1" lang="ja-JP" altLang="en-US" sz="1000" b="1" dirty="0" smtClean="0"/>
              <a:t>を押してください</a:t>
            </a:r>
            <a:r>
              <a:rPr kumimoji="1" lang="ja-JP" altLang="en-US" sz="1000" b="1" dirty="0"/>
              <a:t>。</a:t>
            </a:r>
            <a:endParaRPr kumimoji="1" lang="en-US" altLang="ja-JP" sz="1000" b="1" dirty="0" smtClean="0"/>
          </a:p>
        </p:txBody>
      </p:sp>
      <p:pic>
        <p:nvPicPr>
          <p:cNvPr id="90" name="図 8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2247" y="5031877"/>
            <a:ext cx="257600" cy="325495"/>
          </a:xfrm>
          <a:prstGeom prst="rect">
            <a:avLst/>
          </a:prstGeom>
        </p:spPr>
      </p:pic>
      <p:pic>
        <p:nvPicPr>
          <p:cNvPr id="98" name="図 9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3114" y="5031877"/>
            <a:ext cx="257600" cy="325495"/>
          </a:xfrm>
          <a:prstGeom prst="rect">
            <a:avLst/>
          </a:prstGeom>
        </p:spPr>
      </p:pic>
      <p:pic>
        <p:nvPicPr>
          <p:cNvPr id="99" name="図 9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10" b="32416"/>
          <a:stretch/>
        </p:blipFill>
        <p:spPr>
          <a:xfrm>
            <a:off x="4256378" y="4137098"/>
            <a:ext cx="1417717" cy="2284631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100" name="テキスト ボックス 99"/>
          <p:cNvSpPr txBox="1"/>
          <p:nvPr/>
        </p:nvSpPr>
        <p:spPr>
          <a:xfrm>
            <a:off x="2115956" y="3525726"/>
            <a:ext cx="133882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 smtClean="0"/>
              <a:t>誕生年・性別を</a:t>
            </a:r>
            <a:endParaRPr kumimoji="1" lang="en-US" altLang="ja-JP" sz="1000" b="1" dirty="0" smtClean="0"/>
          </a:p>
          <a:p>
            <a:r>
              <a:rPr kumimoji="1" lang="ja-JP" altLang="en-US" sz="1000" b="1" dirty="0" smtClean="0"/>
              <a:t>選択してください。</a:t>
            </a:r>
            <a:endParaRPr kumimoji="1" lang="en-US" altLang="ja-JP" sz="1000" b="1" dirty="0" smtClean="0"/>
          </a:p>
          <a:p>
            <a:r>
              <a:rPr kumimoji="1" lang="ja-JP" altLang="en-US" sz="1000" b="1" dirty="0" smtClean="0"/>
              <a:t>（初回のみ）</a:t>
            </a:r>
            <a:endParaRPr kumimoji="1" lang="en-US" altLang="ja-JP" sz="10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6784908" y="1904979"/>
            <a:ext cx="766763" cy="1038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110" name="角丸四角形 109"/>
          <p:cNvSpPr/>
          <p:nvPr/>
        </p:nvSpPr>
        <p:spPr>
          <a:xfrm>
            <a:off x="7729727" y="1279307"/>
            <a:ext cx="280099" cy="199097"/>
          </a:xfrm>
          <a:prstGeom prst="roundRect">
            <a:avLst/>
          </a:prstGeom>
          <a:noFill/>
          <a:ln w="28575">
            <a:solidFill>
              <a:srgbClr val="E228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下矢印 110"/>
          <p:cNvSpPr/>
          <p:nvPr/>
        </p:nvSpPr>
        <p:spPr>
          <a:xfrm rot="2889100" flipH="1">
            <a:off x="8119368" y="1065396"/>
            <a:ext cx="160435" cy="264606"/>
          </a:xfrm>
          <a:prstGeom prst="downArrow">
            <a:avLst>
              <a:gd name="adj1" fmla="val 42351"/>
              <a:gd name="adj2" fmla="val 84190"/>
            </a:avLst>
          </a:prstGeom>
          <a:solidFill>
            <a:srgbClr val="E22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角丸四角形 112"/>
          <p:cNvSpPr/>
          <p:nvPr/>
        </p:nvSpPr>
        <p:spPr>
          <a:xfrm>
            <a:off x="6652260" y="1883448"/>
            <a:ext cx="1357566" cy="142446"/>
          </a:xfrm>
          <a:prstGeom prst="roundRect">
            <a:avLst/>
          </a:prstGeom>
          <a:noFill/>
          <a:ln w="28575">
            <a:solidFill>
              <a:srgbClr val="E228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下矢印 113"/>
          <p:cNvSpPr/>
          <p:nvPr/>
        </p:nvSpPr>
        <p:spPr>
          <a:xfrm rot="8058955" flipH="1">
            <a:off x="7701583" y="2039923"/>
            <a:ext cx="160435" cy="264606"/>
          </a:xfrm>
          <a:prstGeom prst="downArrow">
            <a:avLst>
              <a:gd name="adj1" fmla="val 42351"/>
              <a:gd name="adj2" fmla="val 84190"/>
            </a:avLst>
          </a:prstGeom>
          <a:solidFill>
            <a:srgbClr val="E22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角丸四角形 114"/>
          <p:cNvSpPr/>
          <p:nvPr/>
        </p:nvSpPr>
        <p:spPr>
          <a:xfrm>
            <a:off x="4221716" y="1156231"/>
            <a:ext cx="1431296" cy="239013"/>
          </a:xfrm>
          <a:prstGeom prst="roundRect">
            <a:avLst/>
          </a:prstGeom>
          <a:noFill/>
          <a:ln w="28575">
            <a:solidFill>
              <a:srgbClr val="E228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下矢印 115"/>
          <p:cNvSpPr/>
          <p:nvPr/>
        </p:nvSpPr>
        <p:spPr>
          <a:xfrm rot="8058955" flipH="1">
            <a:off x="5480636" y="1434408"/>
            <a:ext cx="160435" cy="264606"/>
          </a:xfrm>
          <a:prstGeom prst="downArrow">
            <a:avLst>
              <a:gd name="adj1" fmla="val 42351"/>
              <a:gd name="adj2" fmla="val 84190"/>
            </a:avLst>
          </a:prstGeom>
          <a:solidFill>
            <a:srgbClr val="E22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角丸四角形 116"/>
          <p:cNvSpPr/>
          <p:nvPr/>
        </p:nvSpPr>
        <p:spPr>
          <a:xfrm>
            <a:off x="4247584" y="5079523"/>
            <a:ext cx="1430340" cy="432921"/>
          </a:xfrm>
          <a:prstGeom prst="roundRect">
            <a:avLst/>
          </a:prstGeom>
          <a:noFill/>
          <a:ln w="28575">
            <a:solidFill>
              <a:srgbClr val="E228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下矢印 118"/>
          <p:cNvSpPr/>
          <p:nvPr/>
        </p:nvSpPr>
        <p:spPr>
          <a:xfrm rot="8058955" flipH="1">
            <a:off x="5478167" y="5550187"/>
            <a:ext cx="160435" cy="264606"/>
          </a:xfrm>
          <a:prstGeom prst="downArrow">
            <a:avLst>
              <a:gd name="adj1" fmla="val 42351"/>
              <a:gd name="adj2" fmla="val 84190"/>
            </a:avLst>
          </a:prstGeom>
          <a:solidFill>
            <a:srgbClr val="E22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角丸四角形 119"/>
          <p:cNvSpPr/>
          <p:nvPr/>
        </p:nvSpPr>
        <p:spPr>
          <a:xfrm>
            <a:off x="1759935" y="5791800"/>
            <a:ext cx="1543420" cy="615271"/>
          </a:xfrm>
          <a:prstGeom prst="roundRect">
            <a:avLst/>
          </a:prstGeom>
          <a:noFill/>
          <a:ln w="28575">
            <a:solidFill>
              <a:srgbClr val="E228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下矢印 120"/>
          <p:cNvSpPr/>
          <p:nvPr/>
        </p:nvSpPr>
        <p:spPr>
          <a:xfrm rot="2696799" flipH="1">
            <a:off x="3283967" y="5537883"/>
            <a:ext cx="160435" cy="264606"/>
          </a:xfrm>
          <a:prstGeom prst="downArrow">
            <a:avLst>
              <a:gd name="adj1" fmla="val 42351"/>
              <a:gd name="adj2" fmla="val 84190"/>
            </a:avLst>
          </a:prstGeom>
          <a:solidFill>
            <a:srgbClr val="E228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109" y="4146330"/>
            <a:ext cx="1457070" cy="2275399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55" name="正方形/長方形 54"/>
          <p:cNvSpPr/>
          <p:nvPr/>
        </p:nvSpPr>
        <p:spPr>
          <a:xfrm>
            <a:off x="6901308" y="1921722"/>
            <a:ext cx="882291" cy="72944"/>
          </a:xfrm>
          <a:prstGeom prst="rect">
            <a:avLst/>
          </a:prstGeom>
          <a:solidFill>
            <a:srgbClr val="21B8C5"/>
          </a:solidFill>
          <a:ln>
            <a:solidFill>
              <a:srgbClr val="21B8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700" dirty="0" smtClean="0">
                <a:solidFill>
                  <a:schemeClr val="bg1"/>
                </a:solidFill>
              </a:rPr>
              <a:t>企業様ご指定</a:t>
            </a:r>
            <a:r>
              <a:rPr kumimoji="1" lang="en-US" altLang="ja-JP" sz="700" dirty="0" smtClean="0">
                <a:solidFill>
                  <a:schemeClr val="bg1"/>
                </a:solidFill>
              </a:rPr>
              <a:t>SSI</a:t>
            </a:r>
            <a:r>
              <a:rPr kumimoji="1" lang="en-US" altLang="ja-JP" sz="700" dirty="0">
                <a:solidFill>
                  <a:schemeClr val="bg1"/>
                </a:solidFill>
              </a:rPr>
              <a:t>D</a:t>
            </a:r>
            <a:endParaRPr kumimoji="1" lang="ja-JP" altLang="en-US" sz="700" dirty="0">
              <a:solidFill>
                <a:schemeClr val="bg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51313" y="140379"/>
            <a:ext cx="76027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/>
              <a:t>◆ 画面は</a:t>
            </a:r>
            <a:r>
              <a:rPr lang="en-US" altLang="ja-JP" sz="1100" b="1" dirty="0"/>
              <a:t>Android</a:t>
            </a:r>
            <a:r>
              <a:rPr lang="ja-JP" altLang="en-US" sz="1100" b="1" dirty="0"/>
              <a:t>端末のものとなります。</a:t>
            </a:r>
            <a:r>
              <a:rPr lang="en-US" altLang="ja-JP" sz="1100" b="1" dirty="0"/>
              <a:t>※</a:t>
            </a:r>
            <a:r>
              <a:rPr lang="ja-JP" altLang="en-US" sz="1100" b="1" dirty="0"/>
              <a:t>端末により、画面の仕様が異なる場合が御座います。</a:t>
            </a:r>
            <a:endParaRPr lang="en-US" altLang="ja-JP" sz="1100" b="1" dirty="0"/>
          </a:p>
        </p:txBody>
      </p:sp>
    </p:spTree>
    <p:extLst>
      <p:ext uri="{BB962C8B-B14F-4D97-AF65-F5344CB8AC3E}">
        <p14:creationId xmlns:p14="http://schemas.microsoft.com/office/powerpoint/2010/main" val="316887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01733" y="4493177"/>
            <a:ext cx="91369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 smtClean="0"/>
              <a:t>ご不明点・ご質問がございましたらサポートセンターまでお問い合わせ下さい。</a:t>
            </a:r>
            <a:r>
              <a:rPr kumimoji="1" lang="en-US" altLang="ja-JP" sz="1100" b="1" dirty="0" smtClean="0"/>
              <a:t>※</a:t>
            </a:r>
            <a:r>
              <a:rPr kumimoji="1" lang="ja-JP" altLang="en-US" sz="1100" b="1" dirty="0" smtClean="0"/>
              <a:t>業務用端末の接続先は企業ご担当者様へご確認下さい。</a:t>
            </a:r>
            <a:endParaRPr kumimoji="1" lang="en-US" altLang="ja-JP" sz="1100" b="1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30569" y="5195544"/>
            <a:ext cx="4748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サポートセンター（来店者・従業員共通）</a:t>
            </a:r>
          </a:p>
          <a:p>
            <a:r>
              <a:rPr kumimoji="1" lang="ja-JP" altLang="en-US" b="1" dirty="0" smtClean="0"/>
              <a:t>０１２０－２５０－５０８</a:t>
            </a:r>
            <a:endParaRPr kumimoji="1" lang="en-US" altLang="ja-JP" b="1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11" y="4855148"/>
            <a:ext cx="2622683" cy="144486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069386" y="5815449"/>
            <a:ext cx="3485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/>
              <a:t>平日　　</a:t>
            </a:r>
            <a:r>
              <a:rPr kumimoji="1" lang="en-US" altLang="ja-JP" sz="1200" b="1" dirty="0" smtClean="0"/>
              <a:t>10:00</a:t>
            </a:r>
            <a:r>
              <a:rPr kumimoji="1" lang="ja-JP" altLang="en-US" sz="1200" b="1" dirty="0" smtClean="0"/>
              <a:t>～</a:t>
            </a:r>
            <a:r>
              <a:rPr kumimoji="1" lang="en-US" altLang="ja-JP" sz="1200" b="1" dirty="0" smtClean="0"/>
              <a:t>20:00</a:t>
            </a:r>
          </a:p>
          <a:p>
            <a:r>
              <a:rPr kumimoji="1" lang="ja-JP" altLang="en-US" sz="1200" b="1" dirty="0" smtClean="0"/>
              <a:t>土日祝　</a:t>
            </a:r>
            <a:r>
              <a:rPr kumimoji="1" lang="en-US" altLang="ja-JP" sz="1200" b="1" dirty="0" smtClean="0"/>
              <a:t>10:00</a:t>
            </a:r>
            <a:r>
              <a:rPr kumimoji="1" lang="ja-JP" altLang="en-US" sz="1200" b="1" dirty="0" smtClean="0"/>
              <a:t>～</a:t>
            </a:r>
            <a:r>
              <a:rPr kumimoji="1" lang="en-US" altLang="ja-JP" sz="1200" b="1" dirty="0" smtClean="0"/>
              <a:t>17:00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1733" y="1326306"/>
            <a:ext cx="9318415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◆よくある質問</a:t>
            </a:r>
            <a:endParaRPr kumimoji="1" lang="en-US" altLang="ja-JP" sz="1400" b="1" dirty="0" smtClean="0"/>
          </a:p>
          <a:p>
            <a:endParaRPr kumimoji="1" lang="en-US" altLang="ja-JP" sz="1400" b="1" dirty="0" smtClean="0"/>
          </a:p>
          <a:p>
            <a:r>
              <a:rPr kumimoji="1" lang="ja-JP" altLang="en-US" sz="1400" b="1" dirty="0"/>
              <a:t>・ネットに接続</a:t>
            </a:r>
            <a:r>
              <a:rPr kumimoji="1" lang="ja-JP" altLang="en-US" sz="1400" b="1" dirty="0" smtClean="0"/>
              <a:t>出来ない</a:t>
            </a:r>
            <a:r>
              <a:rPr kumimoji="1" lang="ja-JP" altLang="en-US" sz="1400" b="1" dirty="0"/>
              <a:t>　　</a:t>
            </a:r>
            <a:r>
              <a:rPr kumimoji="1" lang="ja-JP" altLang="en-US" sz="1400" b="1" dirty="0" smtClean="0"/>
              <a:t>　　　⇒手順</a:t>
            </a:r>
            <a:r>
              <a:rPr kumimoji="1" lang="en-US" altLang="ja-JP" sz="1400" b="1" dirty="0" smtClean="0"/>
              <a:t>3</a:t>
            </a:r>
            <a:r>
              <a:rPr kumimoji="1" lang="ja-JP" altLang="en-US" sz="1400" b="1" dirty="0" smtClean="0"/>
              <a:t>で</a:t>
            </a:r>
            <a:r>
              <a:rPr kumimoji="1" lang="en-US" altLang="ja-JP" sz="1400" b="1" dirty="0" smtClean="0"/>
              <a:t>SSID</a:t>
            </a:r>
            <a:r>
              <a:rPr kumimoji="1" lang="ja-JP" altLang="en-US" sz="1400" b="1" dirty="0"/>
              <a:t>を選択後</a:t>
            </a:r>
            <a:r>
              <a:rPr kumimoji="1" lang="ja-JP" altLang="en-US" sz="1400" b="1" dirty="0" smtClean="0"/>
              <a:t>、手順</a:t>
            </a:r>
            <a:r>
              <a:rPr kumimoji="1" lang="en-US" altLang="ja-JP" sz="1400" b="1" dirty="0"/>
              <a:t>4</a:t>
            </a:r>
            <a:r>
              <a:rPr kumimoji="1" lang="ja-JP" altLang="en-US" sz="1400" b="1" dirty="0" smtClean="0"/>
              <a:t>の画面が自動で表示されない場合が御座</a:t>
            </a:r>
            <a:r>
              <a:rPr kumimoji="1" lang="ja-JP" altLang="en-US" sz="1400" b="1" dirty="0"/>
              <a:t>い</a:t>
            </a:r>
            <a:r>
              <a:rPr kumimoji="1" lang="ja-JP" altLang="en-US" sz="1400" b="1" dirty="0" smtClean="0"/>
              <a:t>ます。</a:t>
            </a:r>
            <a:endParaRPr kumimoji="1" lang="en-US" altLang="ja-JP" sz="1400" b="1" dirty="0" smtClean="0"/>
          </a:p>
          <a:p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　　　　　　　　　　　　　　　　その場合は手順</a:t>
            </a:r>
            <a:r>
              <a:rPr kumimoji="1" lang="en-US" altLang="ja-JP" sz="1400" b="1" dirty="0" smtClean="0"/>
              <a:t>3</a:t>
            </a:r>
            <a:r>
              <a:rPr kumimoji="1" lang="ja-JP" altLang="en-US" sz="1400" b="1" dirty="0" err="1" smtClean="0"/>
              <a:t>にて</a:t>
            </a:r>
            <a:r>
              <a:rPr kumimoji="1" lang="en-US" altLang="ja-JP" sz="1400" b="1" dirty="0" smtClean="0"/>
              <a:t>SSID</a:t>
            </a:r>
            <a:r>
              <a:rPr kumimoji="1" lang="ja-JP" altLang="en-US" sz="1400" b="1" dirty="0" smtClean="0"/>
              <a:t>を選択後、</a:t>
            </a:r>
            <a:r>
              <a:rPr kumimoji="1" lang="en-US" altLang="ja-JP" sz="1400" b="1" dirty="0" smtClean="0"/>
              <a:t>Google Chrome</a:t>
            </a:r>
            <a:r>
              <a:rPr kumimoji="1" lang="ja-JP" altLang="en-US" sz="1400" b="1" dirty="0" smtClean="0"/>
              <a:t>等の</a:t>
            </a:r>
            <a:r>
              <a:rPr kumimoji="1" lang="en-US" altLang="ja-JP" sz="1400" b="1" dirty="0" smtClean="0"/>
              <a:t>Web</a:t>
            </a:r>
            <a:r>
              <a:rPr kumimoji="1" lang="ja-JP" altLang="en-US" sz="1400" b="1" dirty="0" smtClean="0"/>
              <a:t>ブラウザを起動</a:t>
            </a:r>
            <a:endParaRPr kumimoji="1" lang="en-US" altLang="ja-JP" sz="1400" b="1" dirty="0" smtClean="0"/>
          </a:p>
          <a:p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　　　　　　　　　　　　　　　　頂き、任意の検索や</a:t>
            </a:r>
            <a:r>
              <a:rPr kumimoji="1" lang="en-US" altLang="ja-JP" sz="1400" b="1" dirty="0"/>
              <a:t>W</a:t>
            </a:r>
            <a:r>
              <a:rPr kumimoji="1" lang="en-US" altLang="ja-JP" sz="1400" b="1" dirty="0" smtClean="0"/>
              <a:t>eb</a:t>
            </a:r>
            <a:r>
              <a:rPr kumimoji="1" lang="ja-JP" altLang="en-US" sz="1400" b="1" dirty="0" smtClean="0"/>
              <a:t>ページへの移動を行って下さい。</a:t>
            </a:r>
            <a:endParaRPr kumimoji="1" lang="en-US" altLang="ja-JP" sz="1400" b="1" dirty="0" smtClean="0"/>
          </a:p>
          <a:p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　　　　　　　　　　　　　　　　手順</a:t>
            </a:r>
            <a:r>
              <a:rPr kumimoji="1" lang="en-US" altLang="ja-JP" sz="1400" b="1" dirty="0" smtClean="0"/>
              <a:t>4</a:t>
            </a:r>
            <a:r>
              <a:rPr kumimoji="1" lang="ja-JP" altLang="en-US" sz="1400" b="1" dirty="0" smtClean="0"/>
              <a:t>の画面が表示されますので、その後は手順に従って接続下さい。</a:t>
            </a:r>
            <a:endParaRPr kumimoji="1" lang="en-US" altLang="ja-JP" sz="1400" b="1" dirty="0" smtClean="0"/>
          </a:p>
          <a:p>
            <a:endParaRPr kumimoji="1" lang="en-US" altLang="ja-JP" sz="1400" b="1" dirty="0" smtClean="0"/>
          </a:p>
          <a:p>
            <a:r>
              <a:rPr kumimoji="1" lang="ja-JP" altLang="en-US" sz="1400" b="1" dirty="0" smtClean="0"/>
              <a:t>・時間が経つと接続が解除される　⇒企業ごとに連続接続時間の設定が異なりますので、企業ご担当者様へご確認</a:t>
            </a:r>
            <a:endParaRPr kumimoji="1" lang="en-US" altLang="ja-JP" sz="1400" b="1" dirty="0" smtClean="0"/>
          </a:p>
          <a:p>
            <a:r>
              <a:rPr kumimoji="1" lang="ja-JP" altLang="en-US" sz="1400" b="1" dirty="0"/>
              <a:t>　</a:t>
            </a:r>
            <a:r>
              <a:rPr kumimoji="1" lang="ja-JP" altLang="en-US" sz="1400" b="1" dirty="0" smtClean="0"/>
              <a:t>　　　　　　　　　　　　　　　　下さい。</a:t>
            </a:r>
            <a:endParaRPr kumimoji="1" lang="en-US" altLang="ja-JP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1951813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576</TotalTime>
  <Words>144</Words>
  <Application>Microsoft Office PowerPoint</Application>
  <PresentationFormat>A4 210 x 297 mm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加藤　貴哉</dc:creator>
  <cp:lastModifiedBy>清水　来知</cp:lastModifiedBy>
  <cp:revision>73</cp:revision>
  <dcterms:created xsi:type="dcterms:W3CDTF">2017-12-14T04:46:51Z</dcterms:created>
  <dcterms:modified xsi:type="dcterms:W3CDTF">2020-07-10T08:01:35Z</dcterms:modified>
</cp:coreProperties>
</file>