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8C5"/>
    <a:srgbClr val="E825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36FB-44E7-4AF0-B22B-EED8B1831C0E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BFF1A-CE0C-4748-A6D1-8205E47595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01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63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6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0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84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5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7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1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56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8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13CF0-DCE3-4956-BEC8-B8A2860EF5BC}" type="datetimeFigureOut">
              <a:rPr kumimoji="1" lang="ja-JP" altLang="en-US" smtClean="0"/>
              <a:t>2020/7/10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BEF2-76AB-438F-A2C1-A77986C3C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53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63" y="1051103"/>
            <a:ext cx="1450974" cy="2255716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6403341" y="205301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altLang="ja-JP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endParaRPr lang="ja-JP" alt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66570" y="526491"/>
            <a:ext cx="2457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+mn-ea"/>
              </a:rPr>
              <a:t>Wi-Fi</a:t>
            </a:r>
            <a:r>
              <a:rPr kumimoji="1" lang="ja-JP" altLang="en-US" sz="1000" b="1" dirty="0" smtClean="0">
                <a:latin typeface="+mn-ea"/>
              </a:rPr>
              <a:t>を「</a:t>
            </a:r>
            <a:r>
              <a:rPr kumimoji="1" lang="en-US" altLang="ja-JP" sz="1000" b="1" dirty="0" smtClean="0">
                <a:latin typeface="+mn-ea"/>
              </a:rPr>
              <a:t>on</a:t>
            </a:r>
            <a:r>
              <a:rPr kumimoji="1" lang="ja-JP" altLang="en-US" sz="1000" b="1" dirty="0" smtClean="0">
                <a:latin typeface="+mn-ea"/>
              </a:rPr>
              <a:t>」にし、</a:t>
            </a:r>
            <a:endParaRPr kumimoji="1" lang="en-US" altLang="ja-JP" sz="1000" b="1" dirty="0" smtClean="0">
              <a:latin typeface="+mn-ea"/>
            </a:endParaRPr>
          </a:p>
          <a:p>
            <a:r>
              <a:rPr kumimoji="1" lang="ja-JP" altLang="en-US" sz="1000" b="1" dirty="0" smtClean="0">
                <a:latin typeface="+mn-ea"/>
              </a:rPr>
              <a:t>対象の</a:t>
            </a:r>
            <a:r>
              <a:rPr kumimoji="1" lang="en-US" altLang="ja-JP" sz="1000" b="1" dirty="0" smtClean="0">
                <a:latin typeface="+mn-ea"/>
              </a:rPr>
              <a:t>SSID</a:t>
            </a:r>
            <a:r>
              <a:rPr kumimoji="1" lang="ja-JP" altLang="en-US" sz="1000" b="1" dirty="0" smtClean="0">
                <a:latin typeface="+mn-ea"/>
              </a:rPr>
              <a:t>を選択します。</a:t>
            </a:r>
            <a:endParaRPr kumimoji="1" lang="ja-JP" altLang="en-US" sz="1000" b="1" dirty="0">
              <a:latin typeface="+mn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231" y="2152599"/>
            <a:ext cx="257600" cy="32549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57" y="2152600"/>
            <a:ext cx="257600" cy="325495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795715" y="871949"/>
            <a:ext cx="1774878" cy="567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4803" y="211258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       </a:t>
            </a:r>
            <a:endParaRPr lang="ja-JP" alt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48035" y="5437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ホーム画面から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設定を開きます。</a:t>
            </a:r>
            <a:endParaRPr kumimoji="1" lang="ja-JP" altLang="en-US" sz="1000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4054338" y="211258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       </a:t>
            </a:r>
            <a:endParaRPr lang="ja-JP" alt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42402" y="2663107"/>
            <a:ext cx="52536" cy="94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736" y="1040305"/>
            <a:ext cx="1401994" cy="22665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9" name="下矢印 58"/>
          <p:cNvSpPr/>
          <p:nvPr/>
        </p:nvSpPr>
        <p:spPr>
          <a:xfrm rot="8988279" flipH="1">
            <a:off x="2596569" y="2282799"/>
            <a:ext cx="160435" cy="270585"/>
          </a:xfrm>
          <a:prstGeom prst="downArrow">
            <a:avLst>
              <a:gd name="adj1" fmla="val 42351"/>
              <a:gd name="adj2" fmla="val 84190"/>
            </a:avLst>
          </a:prstGeom>
          <a:solidFill>
            <a:srgbClr val="E2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2323090" y="1965320"/>
            <a:ext cx="320289" cy="319592"/>
          </a:xfrm>
          <a:prstGeom prst="roundRect">
            <a:avLst/>
          </a:prstGeom>
          <a:noFill/>
          <a:ln w="28575">
            <a:solidFill>
              <a:srgbClr val="E2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58" y="5031876"/>
            <a:ext cx="257600" cy="325495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4471262" y="543856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/>
              <a:t>Wi-Fi</a:t>
            </a:r>
            <a:r>
              <a:rPr kumimoji="1" lang="ja-JP" altLang="en-US" sz="1000" b="1" dirty="0" smtClean="0"/>
              <a:t>の設定画面を開きます。</a:t>
            </a:r>
            <a:endParaRPr kumimoji="1" lang="ja-JP" altLang="en-US" sz="1000" b="1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30107"/>
          <a:stretch/>
        </p:blipFill>
        <p:spPr>
          <a:xfrm>
            <a:off x="1868803" y="4137098"/>
            <a:ext cx="1466995" cy="22846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1" name="正方形/長方形 80"/>
          <p:cNvSpPr/>
          <p:nvPr/>
        </p:nvSpPr>
        <p:spPr>
          <a:xfrm>
            <a:off x="6403341" y="3280873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altLang="ja-JP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endParaRPr lang="ja-JP" alt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785993" y="3501813"/>
            <a:ext cx="1404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接続が完了しました。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インターネットを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お楽しみください。</a:t>
            </a:r>
            <a:endParaRPr kumimoji="1" lang="en-US" altLang="ja-JP" sz="1000" b="1" dirty="0" smtClean="0"/>
          </a:p>
        </p:txBody>
      </p:sp>
      <p:sp>
        <p:nvSpPr>
          <p:cNvPr id="83" name="正方形/長方形 82"/>
          <p:cNvSpPr/>
          <p:nvPr/>
        </p:nvSpPr>
        <p:spPr>
          <a:xfrm>
            <a:off x="1740494" y="3280873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ja-JP" altLang="en-US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ja-JP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endParaRPr lang="ja-JP" alt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4052687" y="3274038"/>
            <a:ext cx="1792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ja-JP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endParaRPr lang="ja-JP" alt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09556" y="3517601"/>
            <a:ext cx="1980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利用規約に同意頂けましたら、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「インターネットに接続する」</a:t>
            </a:r>
            <a:endParaRPr kumimoji="1" lang="en-US" altLang="ja-JP" sz="1000" b="1" dirty="0" smtClean="0"/>
          </a:p>
          <a:p>
            <a:r>
              <a:rPr kumimoji="1" lang="ja-JP" altLang="en-US" sz="1000" b="1" dirty="0"/>
              <a:t>ボタン</a:t>
            </a:r>
            <a:r>
              <a:rPr kumimoji="1" lang="ja-JP" altLang="en-US" sz="1000" b="1" dirty="0" smtClean="0"/>
              <a:t>を押してください</a:t>
            </a:r>
            <a:r>
              <a:rPr kumimoji="1" lang="ja-JP" altLang="en-US" sz="1000" b="1" dirty="0"/>
              <a:t>。</a:t>
            </a:r>
            <a:endParaRPr kumimoji="1" lang="en-US" altLang="ja-JP" sz="1000" b="1" dirty="0" smtClean="0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920" y="5031877"/>
            <a:ext cx="257600" cy="325495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787" y="5031877"/>
            <a:ext cx="257600" cy="325495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0" b="32416"/>
          <a:stretch/>
        </p:blipFill>
        <p:spPr>
          <a:xfrm>
            <a:off x="4218665" y="4137099"/>
            <a:ext cx="1427709" cy="22846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0" name="テキスト ボックス 99"/>
          <p:cNvSpPr txBox="1"/>
          <p:nvPr/>
        </p:nvSpPr>
        <p:spPr>
          <a:xfrm>
            <a:off x="2192593" y="3511292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/>
              <a:t>誕生年・性別を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選択してください。</a:t>
            </a:r>
            <a:endParaRPr kumimoji="1" lang="en-US" altLang="ja-JP" sz="1000" b="1" dirty="0" smtClean="0"/>
          </a:p>
          <a:p>
            <a:r>
              <a:rPr kumimoji="1" lang="ja-JP" altLang="en-US" sz="1000" b="1" dirty="0" smtClean="0"/>
              <a:t>（初回のみ）</a:t>
            </a:r>
            <a:endParaRPr kumimoji="1" lang="en-US" altLang="ja-JP" sz="1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6654800" y="2138098"/>
            <a:ext cx="949960" cy="103802"/>
          </a:xfrm>
          <a:prstGeom prst="rect">
            <a:avLst/>
          </a:prstGeom>
          <a:solidFill>
            <a:srgbClr val="21B8C5"/>
          </a:solidFill>
          <a:ln>
            <a:solidFill>
              <a:srgbClr val="21B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bg1"/>
                </a:solidFill>
              </a:rPr>
              <a:t>企業様ご指定</a:t>
            </a:r>
            <a:r>
              <a:rPr kumimoji="1" lang="en-US" altLang="ja-JP" sz="700" dirty="0" smtClean="0">
                <a:solidFill>
                  <a:schemeClr val="bg1"/>
                </a:solidFill>
              </a:rPr>
              <a:t>SSI</a:t>
            </a:r>
            <a:r>
              <a:rPr kumimoji="1" lang="en-US" altLang="ja-JP" sz="700" dirty="0">
                <a:solidFill>
                  <a:schemeClr val="bg1"/>
                </a:solidFill>
              </a:rPr>
              <a:t>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7711440" y="1349571"/>
            <a:ext cx="273665" cy="250629"/>
          </a:xfrm>
          <a:prstGeom prst="roundRect">
            <a:avLst/>
          </a:prstGeom>
          <a:noFill/>
          <a:ln w="28575">
            <a:solidFill>
              <a:srgbClr val="E2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下矢印 110"/>
          <p:cNvSpPr/>
          <p:nvPr/>
        </p:nvSpPr>
        <p:spPr>
          <a:xfrm rot="2889100" flipH="1">
            <a:off x="8082287" y="1137054"/>
            <a:ext cx="160435" cy="264606"/>
          </a:xfrm>
          <a:prstGeom prst="downArrow">
            <a:avLst>
              <a:gd name="adj1" fmla="val 42351"/>
              <a:gd name="adj2" fmla="val 84190"/>
            </a:avLst>
          </a:prstGeom>
          <a:solidFill>
            <a:srgbClr val="E2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6600018" y="2092459"/>
            <a:ext cx="1381502" cy="192100"/>
          </a:xfrm>
          <a:prstGeom prst="roundRect">
            <a:avLst/>
          </a:prstGeom>
          <a:noFill/>
          <a:ln w="28575">
            <a:solidFill>
              <a:srgbClr val="E2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下矢印 113"/>
          <p:cNvSpPr/>
          <p:nvPr/>
        </p:nvSpPr>
        <p:spPr>
          <a:xfrm rot="8058955" flipH="1">
            <a:off x="7424109" y="2287218"/>
            <a:ext cx="160435" cy="264606"/>
          </a:xfrm>
          <a:prstGeom prst="downArrow">
            <a:avLst>
              <a:gd name="adj1" fmla="val 42351"/>
              <a:gd name="adj2" fmla="val 84190"/>
            </a:avLst>
          </a:prstGeom>
          <a:solidFill>
            <a:srgbClr val="E2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008" y="1054653"/>
            <a:ext cx="1416936" cy="22567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5" name="角丸四角形 114"/>
          <p:cNvSpPr/>
          <p:nvPr/>
        </p:nvSpPr>
        <p:spPr>
          <a:xfrm>
            <a:off x="4206008" y="1496432"/>
            <a:ext cx="1401295" cy="192100"/>
          </a:xfrm>
          <a:prstGeom prst="roundRect">
            <a:avLst/>
          </a:prstGeom>
          <a:noFill/>
          <a:ln w="28575">
            <a:solidFill>
              <a:srgbClr val="E2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下矢印 115"/>
          <p:cNvSpPr/>
          <p:nvPr/>
        </p:nvSpPr>
        <p:spPr>
          <a:xfrm rot="8058955" flipH="1">
            <a:off x="5246320" y="1691219"/>
            <a:ext cx="160435" cy="264606"/>
          </a:xfrm>
          <a:prstGeom prst="downArrow">
            <a:avLst>
              <a:gd name="adj1" fmla="val 42351"/>
              <a:gd name="adj2" fmla="val 84190"/>
            </a:avLst>
          </a:prstGeom>
          <a:solidFill>
            <a:srgbClr val="E2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角丸四角形 116"/>
          <p:cNvSpPr/>
          <p:nvPr/>
        </p:nvSpPr>
        <p:spPr>
          <a:xfrm>
            <a:off x="4225294" y="5079523"/>
            <a:ext cx="1430340" cy="432921"/>
          </a:xfrm>
          <a:prstGeom prst="roundRect">
            <a:avLst/>
          </a:prstGeom>
          <a:noFill/>
          <a:ln w="28575">
            <a:solidFill>
              <a:srgbClr val="E2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下矢印 118"/>
          <p:cNvSpPr/>
          <p:nvPr/>
        </p:nvSpPr>
        <p:spPr>
          <a:xfrm rot="8058955" flipH="1">
            <a:off x="5600840" y="5550187"/>
            <a:ext cx="160435" cy="264606"/>
          </a:xfrm>
          <a:prstGeom prst="downArrow">
            <a:avLst>
              <a:gd name="adj1" fmla="val 42351"/>
              <a:gd name="adj2" fmla="val 84190"/>
            </a:avLst>
          </a:prstGeom>
          <a:solidFill>
            <a:srgbClr val="E2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角丸四角形 119"/>
          <p:cNvSpPr/>
          <p:nvPr/>
        </p:nvSpPr>
        <p:spPr>
          <a:xfrm>
            <a:off x="1897008" y="5773587"/>
            <a:ext cx="1403111" cy="615271"/>
          </a:xfrm>
          <a:prstGeom prst="roundRect">
            <a:avLst/>
          </a:prstGeom>
          <a:noFill/>
          <a:ln w="28575">
            <a:solidFill>
              <a:srgbClr val="E228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下矢印 120"/>
          <p:cNvSpPr/>
          <p:nvPr/>
        </p:nvSpPr>
        <p:spPr>
          <a:xfrm rot="2696799" flipH="1">
            <a:off x="3384338" y="5604789"/>
            <a:ext cx="160435" cy="264606"/>
          </a:xfrm>
          <a:prstGeom prst="downArrow">
            <a:avLst>
              <a:gd name="adj1" fmla="val 42351"/>
              <a:gd name="adj2" fmla="val 84190"/>
            </a:avLst>
          </a:prstGeom>
          <a:solidFill>
            <a:srgbClr val="E22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0" y="4133274"/>
            <a:ext cx="1444877" cy="2304488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251313" y="140379"/>
            <a:ext cx="7602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/>
              <a:t>◆ </a:t>
            </a:r>
            <a:r>
              <a:rPr lang="ja-JP" altLang="en-US" sz="1100" b="1" dirty="0"/>
              <a:t>画面は</a:t>
            </a:r>
            <a:r>
              <a:rPr lang="en-US" altLang="ja-JP" sz="1100" b="1" dirty="0" smtClean="0"/>
              <a:t>iOS</a:t>
            </a:r>
            <a:r>
              <a:rPr lang="ja-JP" altLang="en-US" sz="1100" b="1" dirty="0" smtClean="0"/>
              <a:t>端末の</a:t>
            </a:r>
            <a:r>
              <a:rPr lang="ja-JP" altLang="en-US" sz="1100" b="1" dirty="0"/>
              <a:t>ものとなります</a:t>
            </a:r>
            <a:r>
              <a:rPr lang="ja-JP" altLang="en-US" sz="1100" b="1" dirty="0" smtClean="0"/>
              <a:t>。</a:t>
            </a:r>
            <a:endParaRPr lang="en-US" altLang="ja-JP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4780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1733" y="4476664"/>
            <a:ext cx="9136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ご不明点・ご質問がございましたらサポートセンターまでお問い合わせ下さい。</a:t>
            </a:r>
            <a:r>
              <a:rPr kumimoji="1" lang="en-US" altLang="ja-JP" sz="1100" b="1" dirty="0" smtClean="0"/>
              <a:t>※</a:t>
            </a:r>
            <a:r>
              <a:rPr kumimoji="1" lang="ja-JP" altLang="en-US" sz="1100" b="1" dirty="0" smtClean="0"/>
              <a:t>業務用端末の接続先は企業ご担当者様へご確認下さい。</a:t>
            </a:r>
            <a:endParaRPr kumimoji="1" lang="en-US" altLang="ja-JP" sz="11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30569" y="5179031"/>
            <a:ext cx="474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サポートセンター（来店者・従業員共通）</a:t>
            </a:r>
          </a:p>
          <a:p>
            <a:r>
              <a:rPr kumimoji="1" lang="ja-JP" altLang="en-US" b="1" dirty="0" smtClean="0"/>
              <a:t>０１２０－２５０－５０８</a:t>
            </a:r>
            <a:endParaRPr kumimoji="1" lang="en-US" altLang="ja-JP" b="1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1" y="4838635"/>
            <a:ext cx="2622683" cy="14448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69386" y="5798936"/>
            <a:ext cx="348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平日　　</a:t>
            </a:r>
            <a:r>
              <a:rPr kumimoji="1" lang="en-US" altLang="ja-JP" sz="1200" b="1" dirty="0" smtClean="0"/>
              <a:t>10:00</a:t>
            </a:r>
            <a:r>
              <a:rPr kumimoji="1" lang="ja-JP" altLang="en-US" sz="1200" b="1" dirty="0" smtClean="0"/>
              <a:t>～</a:t>
            </a:r>
            <a:r>
              <a:rPr kumimoji="1" lang="en-US" altLang="ja-JP" sz="1200" b="1" dirty="0" smtClean="0"/>
              <a:t>20:00</a:t>
            </a:r>
          </a:p>
          <a:p>
            <a:r>
              <a:rPr kumimoji="1" lang="ja-JP" altLang="en-US" sz="1200" b="1" dirty="0" smtClean="0"/>
              <a:t>土日祝　</a:t>
            </a:r>
            <a:r>
              <a:rPr kumimoji="1" lang="en-US" altLang="ja-JP" sz="1200" b="1" dirty="0" smtClean="0"/>
              <a:t>10:00</a:t>
            </a:r>
            <a:r>
              <a:rPr kumimoji="1" lang="ja-JP" altLang="en-US" sz="1200" b="1" dirty="0" smtClean="0"/>
              <a:t>～</a:t>
            </a:r>
            <a:r>
              <a:rPr kumimoji="1" lang="en-US" altLang="ja-JP" sz="1200" b="1" dirty="0" smtClean="0"/>
              <a:t>17:00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1733" y="1326306"/>
            <a:ext cx="931841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◆よくある質問</a:t>
            </a:r>
            <a:endParaRPr kumimoji="1" lang="en-US" altLang="ja-JP" sz="1400" b="1" dirty="0" smtClean="0"/>
          </a:p>
          <a:p>
            <a:endParaRPr kumimoji="1" lang="en-US" altLang="ja-JP" sz="1400" b="1" dirty="0" smtClean="0"/>
          </a:p>
          <a:p>
            <a:r>
              <a:rPr kumimoji="1" lang="ja-JP" altLang="en-US" sz="1400" b="1" dirty="0"/>
              <a:t>・ネットに接続</a:t>
            </a:r>
            <a:r>
              <a:rPr kumimoji="1" lang="ja-JP" altLang="en-US" sz="1400" b="1" dirty="0" smtClean="0"/>
              <a:t>出来ない</a:t>
            </a:r>
            <a:r>
              <a:rPr kumimoji="1" lang="ja-JP" altLang="en-US" sz="1400" b="1" dirty="0"/>
              <a:t>　　</a:t>
            </a:r>
            <a:r>
              <a:rPr kumimoji="1" lang="ja-JP" altLang="en-US" sz="1400" b="1" dirty="0" smtClean="0"/>
              <a:t>　</a:t>
            </a:r>
            <a:r>
              <a:rPr kumimoji="1" lang="ja-JP" altLang="en-US" sz="1400" b="1" dirty="0" smtClean="0"/>
              <a:t>　　⇒</a:t>
            </a:r>
            <a:r>
              <a:rPr kumimoji="1" lang="ja-JP" altLang="en-US" sz="1400" b="1" dirty="0" smtClean="0"/>
              <a:t>手順</a:t>
            </a:r>
            <a:r>
              <a:rPr kumimoji="1" lang="en-US" altLang="ja-JP" sz="1400" b="1" dirty="0" smtClean="0"/>
              <a:t>3</a:t>
            </a:r>
            <a:r>
              <a:rPr kumimoji="1" lang="ja-JP" altLang="en-US" sz="1400" b="1" dirty="0" smtClean="0"/>
              <a:t>で</a:t>
            </a:r>
            <a:r>
              <a:rPr kumimoji="1" lang="en-US" altLang="ja-JP" sz="1400" b="1" dirty="0" smtClean="0"/>
              <a:t>SSID</a:t>
            </a:r>
            <a:r>
              <a:rPr kumimoji="1" lang="ja-JP" altLang="en-US" sz="1400" b="1" dirty="0"/>
              <a:t>を選択後</a:t>
            </a:r>
            <a:r>
              <a:rPr kumimoji="1" lang="ja-JP" altLang="en-US" sz="1400" b="1" dirty="0" smtClean="0"/>
              <a:t>、手順</a:t>
            </a:r>
            <a:r>
              <a:rPr kumimoji="1" lang="en-US" altLang="ja-JP" sz="1400" b="1" dirty="0"/>
              <a:t>4</a:t>
            </a:r>
            <a:r>
              <a:rPr kumimoji="1" lang="ja-JP" altLang="en-US" sz="1400" b="1" dirty="0" smtClean="0"/>
              <a:t>の画面</a:t>
            </a:r>
            <a:r>
              <a:rPr kumimoji="1" lang="ja-JP" altLang="en-US" sz="1400" b="1" dirty="0" smtClean="0"/>
              <a:t>が自動で表示</a:t>
            </a:r>
            <a:r>
              <a:rPr kumimoji="1" lang="ja-JP" altLang="en-US" sz="1400" b="1" dirty="0" smtClean="0"/>
              <a:t>されない場合が御座</a:t>
            </a:r>
            <a:r>
              <a:rPr kumimoji="1" lang="ja-JP" altLang="en-US" sz="1400" b="1" dirty="0"/>
              <a:t>い</a:t>
            </a:r>
            <a:r>
              <a:rPr kumimoji="1" lang="ja-JP" altLang="en-US" sz="1400" b="1" dirty="0" smtClean="0"/>
              <a:t>ます。</a:t>
            </a:r>
            <a:endParaRPr kumimoji="1" lang="en-US" altLang="ja-JP" sz="1400" b="1" dirty="0" smtClean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　　　　　　　　　　　　　　</a:t>
            </a:r>
            <a:r>
              <a:rPr kumimoji="1" lang="ja-JP" altLang="en-US" sz="1400" b="1" dirty="0" smtClean="0"/>
              <a:t>　　その</a:t>
            </a:r>
            <a:r>
              <a:rPr kumimoji="1" lang="ja-JP" altLang="en-US" sz="1400" b="1" dirty="0" smtClean="0"/>
              <a:t>場合は手順</a:t>
            </a:r>
            <a:r>
              <a:rPr kumimoji="1" lang="en-US" altLang="ja-JP" sz="1400" b="1" dirty="0" smtClean="0"/>
              <a:t>3</a:t>
            </a:r>
            <a:r>
              <a:rPr kumimoji="1" lang="ja-JP" altLang="en-US" sz="1400" b="1" dirty="0" err="1" smtClean="0"/>
              <a:t>にて</a:t>
            </a:r>
            <a:r>
              <a:rPr kumimoji="1" lang="en-US" altLang="ja-JP" sz="1400" b="1" dirty="0" smtClean="0"/>
              <a:t>SSID</a:t>
            </a:r>
            <a:r>
              <a:rPr kumimoji="1" lang="ja-JP" altLang="en-US" sz="1400" b="1" dirty="0" smtClean="0"/>
              <a:t>を選択後、</a:t>
            </a:r>
            <a:r>
              <a:rPr kumimoji="1" lang="en-US" altLang="ja-JP" sz="1400" b="1" dirty="0" smtClean="0"/>
              <a:t>Safari</a:t>
            </a:r>
            <a:r>
              <a:rPr kumimoji="1" lang="ja-JP" altLang="en-US" sz="1400" b="1" dirty="0" smtClean="0"/>
              <a:t>や</a:t>
            </a:r>
            <a:r>
              <a:rPr kumimoji="1" lang="en-US" altLang="ja-JP" sz="1400" b="1" dirty="0" smtClean="0"/>
              <a:t>Google Chrome</a:t>
            </a:r>
            <a:r>
              <a:rPr kumimoji="1" lang="ja-JP" altLang="en-US" sz="1400" b="1" dirty="0" smtClean="0"/>
              <a:t>等の</a:t>
            </a:r>
            <a:r>
              <a:rPr kumimoji="1" lang="en-US" altLang="ja-JP" sz="1400" b="1" dirty="0" smtClean="0"/>
              <a:t>Web</a:t>
            </a:r>
            <a:r>
              <a:rPr kumimoji="1" lang="ja-JP" altLang="en-US" sz="1400" b="1" dirty="0" smtClean="0"/>
              <a:t>ブラウザ</a:t>
            </a:r>
            <a:endParaRPr kumimoji="1" lang="en-US" altLang="ja-JP" sz="1400" b="1" dirty="0" smtClean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　　　　　　　　　　　　　　　　</a:t>
            </a:r>
            <a:r>
              <a:rPr kumimoji="1" lang="ja-JP" altLang="en-US" sz="1400" b="1" dirty="0" smtClean="0"/>
              <a:t>を起動</a:t>
            </a:r>
            <a:r>
              <a:rPr kumimoji="1" lang="ja-JP" altLang="en-US" sz="1400" b="1" dirty="0" smtClean="0"/>
              <a:t>頂き、任意の検索や</a:t>
            </a:r>
            <a:r>
              <a:rPr kumimoji="1" lang="en-US" altLang="ja-JP" sz="1400" b="1" dirty="0"/>
              <a:t>W</a:t>
            </a:r>
            <a:r>
              <a:rPr kumimoji="1" lang="en-US" altLang="ja-JP" sz="1400" b="1" dirty="0" smtClean="0"/>
              <a:t>eb</a:t>
            </a:r>
            <a:r>
              <a:rPr kumimoji="1" lang="ja-JP" altLang="en-US" sz="1400" b="1" dirty="0" smtClean="0"/>
              <a:t>ページへの移動を行って下さい。</a:t>
            </a:r>
            <a:endParaRPr kumimoji="1" lang="en-US" altLang="ja-JP" sz="1400" b="1" dirty="0" smtClean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　　　　　　　　　　　　　　</a:t>
            </a:r>
            <a:r>
              <a:rPr kumimoji="1" lang="ja-JP" altLang="en-US" sz="1400" b="1" dirty="0" smtClean="0"/>
              <a:t>　　手順</a:t>
            </a:r>
            <a:r>
              <a:rPr kumimoji="1" lang="en-US" altLang="ja-JP" sz="1400" b="1" dirty="0" smtClean="0"/>
              <a:t>4</a:t>
            </a:r>
            <a:r>
              <a:rPr kumimoji="1" lang="ja-JP" altLang="en-US" sz="1400" b="1" dirty="0" smtClean="0"/>
              <a:t>の画面が表示されますので、その後は手順に従って接続下さい。</a:t>
            </a:r>
            <a:endParaRPr kumimoji="1" lang="en-US" altLang="ja-JP" sz="1400" b="1" dirty="0" smtClean="0"/>
          </a:p>
          <a:p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・時間が経つと接続が解除される　⇒企業ごとに連続接続時間の設定が異なりますので、企業ご担当者様へご確認</a:t>
            </a:r>
            <a:endParaRPr kumimoji="1" lang="en-US" altLang="ja-JP" sz="1400" b="1" dirty="0" smtClean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　　　　　　　　　　　　　　　　</a:t>
            </a:r>
            <a:r>
              <a:rPr kumimoji="1" lang="ja-JP" altLang="en-US" sz="1400" b="1" dirty="0" smtClean="0"/>
              <a:t>下さい。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66755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130</Words>
  <Application>Microsoft Office PowerPoint</Application>
  <PresentationFormat>A4 210 x 297 mm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　貴哉</dc:creator>
  <cp:lastModifiedBy>清水　来知</cp:lastModifiedBy>
  <cp:revision>107</cp:revision>
  <dcterms:created xsi:type="dcterms:W3CDTF">2017-12-14T04:46:51Z</dcterms:created>
  <dcterms:modified xsi:type="dcterms:W3CDTF">2020-07-10T08:01:32Z</dcterms:modified>
</cp:coreProperties>
</file>